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 id="2147483720" r:id="rId2"/>
  </p:sldMasterIdLst>
  <p:notesMasterIdLst>
    <p:notesMasterId r:id="rId5"/>
  </p:notesMasterIdLst>
  <p:sldIdLst>
    <p:sldId id="2147378892" r:id="rId3"/>
    <p:sldId id="845" r:id="rId4"/>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541B16-715A-4563-A87D-9FBB5E243DC4}" v="7" dt="2025-04-04T09:03:28.0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3" d="100"/>
          <a:sy n="113" d="100"/>
        </p:scale>
        <p:origin x="128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2025/6/20</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2025/6/20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2025/6/20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527328"/>
            <a:ext cx="7221849"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0" y="922705"/>
            <a:ext cx="990600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3FCDA745-1071-ADBF-EF2B-BE7F86BB39B5}"/>
              </a:ext>
            </a:extLst>
          </p:cNvPr>
          <p:cNvGraphicFramePr>
            <a:graphicFrameLocks noGrp="1"/>
          </p:cNvGraphicFramePr>
          <p:nvPr>
            <p:extLst>
              <p:ext uri="{D42A27DB-BD31-4B8C-83A1-F6EECF244321}">
                <p14:modId xmlns:p14="http://schemas.microsoft.com/office/powerpoint/2010/main" val="3436198832"/>
              </p:ext>
            </p:extLst>
          </p:nvPr>
        </p:nvGraphicFramePr>
        <p:xfrm>
          <a:off x="7315657" y="385389"/>
          <a:ext cx="2512332" cy="365760"/>
        </p:xfrm>
        <a:graphic>
          <a:graphicData uri="http://schemas.openxmlformats.org/drawingml/2006/table">
            <a:tbl>
              <a:tblPr firstRow="1" firstCol="1" bandRow="1"/>
              <a:tblGrid>
                <a:gridCol w="836305">
                  <a:extLst>
                    <a:ext uri="{9D8B030D-6E8A-4147-A177-3AD203B41FA5}">
                      <a16:colId xmlns:a16="http://schemas.microsoft.com/office/drawing/2014/main" val="3262378685"/>
                    </a:ext>
                  </a:extLst>
                </a:gridCol>
                <a:gridCol w="1676027">
                  <a:extLst>
                    <a:ext uri="{9D8B030D-6E8A-4147-A177-3AD203B41FA5}">
                      <a16:colId xmlns:a16="http://schemas.microsoft.com/office/drawing/2014/main" val="3506182253"/>
                    </a:ext>
                  </a:extLst>
                </a:gridCol>
              </a:tblGrid>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市町村名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619253"/>
                  </a:ext>
                </a:extLst>
              </a:tr>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氏名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7094198"/>
                  </a:ext>
                </a:extLst>
              </a:tr>
            </a:tbl>
          </a:graphicData>
        </a:graphic>
      </p:graphicFrame>
      <p:sp>
        <p:nvSpPr>
          <p:cNvPr id="4" name="テキスト ボックス 3">
            <a:extLst>
              <a:ext uri="{FF2B5EF4-FFF2-40B4-BE49-F238E27FC236}">
                <a16:creationId xmlns:a16="http://schemas.microsoft.com/office/drawing/2014/main" id="{02DCD507-1BF3-27E8-6BEE-0B99A10EF94A}"/>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号</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33346"/>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360418101"/>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544708"/>
            <a:ext cx="7221849"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90643"/>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a:extLst>
              <a:ext uri="{FF2B5EF4-FFF2-40B4-BE49-F238E27FC236}">
                <a16:creationId xmlns:a16="http://schemas.microsoft.com/office/drawing/2014/main" id="{2754A510-0F76-FE9D-20D0-1EC7BC75AAB3}"/>
              </a:ext>
            </a:extLst>
          </p:cNvPr>
          <p:cNvGraphicFramePr>
            <a:graphicFrameLocks noGrp="1"/>
          </p:cNvGraphicFramePr>
          <p:nvPr>
            <p:extLst>
              <p:ext uri="{D42A27DB-BD31-4B8C-83A1-F6EECF244321}">
                <p14:modId xmlns:p14="http://schemas.microsoft.com/office/powerpoint/2010/main" val="3101945649"/>
              </p:ext>
            </p:extLst>
          </p:nvPr>
        </p:nvGraphicFramePr>
        <p:xfrm>
          <a:off x="7315657" y="385389"/>
          <a:ext cx="2512332" cy="365760"/>
        </p:xfrm>
        <a:graphic>
          <a:graphicData uri="http://schemas.openxmlformats.org/drawingml/2006/table">
            <a:tbl>
              <a:tblPr firstRow="1" firstCol="1" bandRow="1"/>
              <a:tblGrid>
                <a:gridCol w="836305">
                  <a:extLst>
                    <a:ext uri="{9D8B030D-6E8A-4147-A177-3AD203B41FA5}">
                      <a16:colId xmlns:a16="http://schemas.microsoft.com/office/drawing/2014/main" val="3262378685"/>
                    </a:ext>
                  </a:extLst>
                </a:gridCol>
                <a:gridCol w="1676027">
                  <a:extLst>
                    <a:ext uri="{9D8B030D-6E8A-4147-A177-3AD203B41FA5}">
                      <a16:colId xmlns:a16="http://schemas.microsoft.com/office/drawing/2014/main" val="3506182253"/>
                    </a:ext>
                  </a:extLst>
                </a:gridCol>
              </a:tblGrid>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市町村名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619253"/>
                  </a:ext>
                </a:extLst>
              </a:tr>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氏名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7094198"/>
                  </a:ext>
                </a:extLst>
              </a:tr>
            </a:tbl>
          </a:graphicData>
        </a:graphic>
      </p:graphicFrame>
      <p:sp>
        <p:nvSpPr>
          <p:cNvPr id="8" name="テキスト ボックス 7">
            <a:extLst>
              <a:ext uri="{FF2B5EF4-FFF2-40B4-BE49-F238E27FC236}">
                <a16:creationId xmlns:a16="http://schemas.microsoft.com/office/drawing/2014/main" id="{1938AB43-C9BB-1DED-1CB2-3A1E9C87D1AF}"/>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a:latin typeface="ＭＳ 明朝" panose="02020609040205080304" pitchFamily="17" charset="-128"/>
                <a:ea typeface="ＭＳ 明朝" panose="02020609040205080304" pitchFamily="17" charset="-128"/>
              </a:rPr>
              <a:t>20</a:t>
            </a:r>
            <a:r>
              <a:rPr kumimoji="1" lang="ja-JP" altLang="en-US" sz="1400">
                <a:latin typeface="ＭＳ 明朝" panose="02020609040205080304" pitchFamily="17" charset="-128"/>
                <a:ea typeface="ＭＳ 明朝" panose="02020609040205080304" pitchFamily="17" charset="-128"/>
              </a:rPr>
              <a:t>号</a:t>
            </a:r>
            <a:endParaRPr kumimoji="1" lang="ja-JP" altLang="en-US" sz="14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795966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1137</Words>
  <Application>Microsoft Office PowerPoint</Application>
  <PresentationFormat>A4 210 x 297 mm</PresentationFormat>
  <Paragraphs>245</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2025-06-20T06:49:58Z</dcterms:created>
  <dcterms:modified xsi:type="dcterms:W3CDTF">2025-06-20T06:50:10Z</dcterms:modified>
</cp:coreProperties>
</file>